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1494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C0A7E-BF94-47F9-9B9F-35A06B9C6C07}" type="datetimeFigureOut">
              <a:rPr lang="en-US" smtClean="0"/>
              <a:t>2/16/2015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88EC326-DC25-4490-ADA6-2F3700E377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C0A7E-BF94-47F9-9B9F-35A06B9C6C07}" type="datetimeFigureOut">
              <a:rPr lang="en-US" smtClean="0"/>
              <a:t>2/16/2015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EC326-DC25-4490-ADA6-2F3700E377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C0A7E-BF94-47F9-9B9F-35A06B9C6C07}" type="datetimeFigureOut">
              <a:rPr lang="en-US" smtClean="0"/>
              <a:t>2/16/2015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EC326-DC25-4490-ADA6-2F3700E377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C0A7E-BF94-47F9-9B9F-35A06B9C6C07}" type="datetimeFigureOut">
              <a:rPr lang="en-US" smtClean="0"/>
              <a:t>2/16/2015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EC326-DC25-4490-ADA6-2F3700E377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C0A7E-BF94-47F9-9B9F-35A06B9C6C07}" type="datetimeFigureOut">
              <a:rPr lang="en-US" smtClean="0"/>
              <a:t>2/16/2015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EC326-DC25-4490-ADA6-2F3700E377A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C0A7E-BF94-47F9-9B9F-35A06B9C6C07}" type="datetimeFigureOut">
              <a:rPr lang="en-US" smtClean="0"/>
              <a:t>2/16/2015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EC326-DC25-4490-ADA6-2F3700E377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C0A7E-BF94-47F9-9B9F-35A06B9C6C07}" type="datetimeFigureOut">
              <a:rPr lang="en-US" smtClean="0"/>
              <a:t>2/16/2015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EC326-DC25-4490-ADA6-2F3700E377A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C0A7E-BF94-47F9-9B9F-35A06B9C6C07}" type="datetimeFigureOut">
              <a:rPr lang="en-US" smtClean="0"/>
              <a:t>2/16/2015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EC326-DC25-4490-ADA6-2F3700E377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C0A7E-BF94-47F9-9B9F-35A06B9C6C07}" type="datetimeFigureOut">
              <a:rPr lang="en-US" smtClean="0"/>
              <a:t>2/16/2015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EC326-DC25-4490-ADA6-2F3700E377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C0A7E-BF94-47F9-9B9F-35A06B9C6C07}" type="datetimeFigureOut">
              <a:rPr lang="en-US" smtClean="0"/>
              <a:t>2/16/2015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EC326-DC25-4490-ADA6-2F3700E377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C0A7E-BF94-47F9-9B9F-35A06B9C6C07}" type="datetimeFigureOut">
              <a:rPr lang="en-US" smtClean="0"/>
              <a:t>2/16/2015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EC326-DC25-4490-ADA6-2F3700E377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1A3C0A7E-BF94-47F9-9B9F-35A06B9C6C07}" type="datetimeFigureOut">
              <a:rPr lang="en-US" smtClean="0"/>
              <a:t>2/16/2015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588EC326-DC25-4490-ADA6-2F3700E377A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914400"/>
            <a:ext cx="5791200" cy="12192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+mj-lt"/>
              </a:rPr>
              <a:t>Easy </a:t>
            </a:r>
            <a:r>
              <a:rPr lang="en-US" dirty="0" smtClean="0">
                <a:latin typeface="+mj-lt"/>
              </a:rPr>
              <a:t>Deploy </a:t>
            </a:r>
            <a:endParaRPr lang="en-US" dirty="0">
              <a:latin typeface="+mj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410200"/>
            <a:ext cx="5791200" cy="1051560"/>
          </a:xfrm>
        </p:spPr>
        <p:txBody>
          <a:bodyPr>
            <a:normAutofit/>
          </a:bodyPr>
          <a:lstStyle/>
          <a:p>
            <a:r>
              <a:rPr lang="en-US" dirty="0" smtClean="0"/>
              <a:t>Front end GUI for </a:t>
            </a:r>
            <a:r>
              <a:rPr lang="en-US" dirty="0" err="1" smtClean="0"/>
              <a:t>PsExec</a:t>
            </a:r>
            <a:r>
              <a:rPr lang="en-US" dirty="0"/>
              <a:t>,</a:t>
            </a:r>
            <a:r>
              <a:rPr lang="en-US" dirty="0" smtClean="0"/>
              <a:t> A fast and easy remote deployment utility.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1752600"/>
            <a:ext cx="2667000" cy="2667000"/>
          </a:xfrm>
          <a:prstGeom prst="rect">
            <a:avLst/>
          </a:prstGeom>
          <a:noFill/>
          <a:ln>
            <a:noFill/>
          </a:ln>
          <a:effectLst>
            <a:reflection blurRad="6350" stA="50000" endA="300" endPos="38500" dist="508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071128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Rectangle 68"/>
          <p:cNvSpPr/>
          <p:nvPr/>
        </p:nvSpPr>
        <p:spPr>
          <a:xfrm>
            <a:off x="685800" y="1295400"/>
            <a:ext cx="5943600" cy="5029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i="1" dirty="0" smtClean="0">
                <a:latin typeface="+mj-lt"/>
              </a:rPr>
              <a:t>Processing Thread</a:t>
            </a:r>
          </a:p>
          <a:p>
            <a:endParaRPr lang="en-US" dirty="0">
              <a:latin typeface="+mj-lt"/>
            </a:endParaRPr>
          </a:p>
          <a:p>
            <a:endParaRPr lang="en-US" dirty="0" smtClean="0">
              <a:latin typeface="+mj-lt"/>
            </a:endParaRPr>
          </a:p>
          <a:p>
            <a:endParaRPr lang="en-US" dirty="0">
              <a:latin typeface="+mj-lt"/>
            </a:endParaRPr>
          </a:p>
          <a:p>
            <a:endParaRPr lang="en-US" dirty="0" smtClean="0">
              <a:latin typeface="+mj-lt"/>
            </a:endParaRPr>
          </a:p>
          <a:p>
            <a:endParaRPr lang="en-US" dirty="0">
              <a:latin typeface="+mj-lt"/>
            </a:endParaRPr>
          </a:p>
          <a:p>
            <a:endParaRPr lang="en-US" dirty="0" smtClean="0">
              <a:latin typeface="+mj-lt"/>
            </a:endParaRPr>
          </a:p>
          <a:p>
            <a:endParaRPr lang="en-US" dirty="0">
              <a:latin typeface="+mj-lt"/>
            </a:endParaRPr>
          </a:p>
          <a:p>
            <a:endParaRPr lang="en-US" dirty="0" smtClean="0">
              <a:latin typeface="+mj-lt"/>
            </a:endParaRPr>
          </a:p>
          <a:p>
            <a:endParaRPr lang="en-US" dirty="0">
              <a:latin typeface="+mj-lt"/>
            </a:endParaRPr>
          </a:p>
          <a:p>
            <a:endParaRPr lang="en-US" dirty="0" smtClean="0">
              <a:latin typeface="+mj-lt"/>
            </a:endParaRPr>
          </a:p>
          <a:p>
            <a:endParaRPr lang="en-US" dirty="0">
              <a:latin typeface="+mj-lt"/>
            </a:endParaRPr>
          </a:p>
          <a:p>
            <a:endParaRPr lang="en-US" dirty="0" smtClean="0">
              <a:latin typeface="+mj-lt"/>
            </a:endParaRPr>
          </a:p>
          <a:p>
            <a:endParaRPr lang="en-US" dirty="0">
              <a:latin typeface="+mj-lt"/>
            </a:endParaRPr>
          </a:p>
          <a:p>
            <a:endParaRPr lang="en-US" dirty="0" smtClean="0">
              <a:latin typeface="+mj-lt"/>
            </a:endParaRPr>
          </a:p>
          <a:p>
            <a:endParaRPr lang="en-US" dirty="0">
              <a:latin typeface="+mj-lt"/>
            </a:endParaRPr>
          </a:p>
          <a:p>
            <a:endParaRPr lang="en-US" dirty="0" smtClean="0">
              <a:latin typeface="+mj-lt"/>
            </a:endParaRPr>
          </a:p>
          <a:p>
            <a:endParaRPr lang="en-US" dirty="0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533400"/>
            <a:ext cx="8229600" cy="1600200"/>
          </a:xfrm>
        </p:spPr>
        <p:txBody>
          <a:bodyPr/>
          <a:lstStyle/>
          <a:p>
            <a:r>
              <a:rPr lang="en-US" dirty="0" smtClean="0">
                <a:latin typeface="+mj-lt"/>
              </a:rPr>
              <a:t>Process Manager</a:t>
            </a:r>
            <a:endParaRPr lang="en-US" dirty="0">
              <a:latin typeface="+mj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90600" y="2438398"/>
            <a:ext cx="1981200" cy="3276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+mj-lt"/>
              </a:rPr>
              <a:t>PC List (Queue)</a:t>
            </a:r>
            <a:br>
              <a:rPr lang="en-US" dirty="0" smtClean="0">
                <a:latin typeface="+mj-lt"/>
              </a:rPr>
            </a:br>
            <a:r>
              <a:rPr lang="en-US" sz="1200" dirty="0">
                <a:latin typeface="+mj-lt"/>
              </a:rPr>
              <a:t/>
            </a:r>
            <a:br>
              <a:rPr lang="en-US" sz="1200" dirty="0">
                <a:latin typeface="+mj-lt"/>
              </a:rPr>
            </a:br>
            <a:r>
              <a:rPr lang="en-US" sz="1200" dirty="0" smtClean="0">
                <a:latin typeface="+mj-lt"/>
              </a:rPr>
              <a:t>^</a:t>
            </a:r>
          </a:p>
          <a:p>
            <a:pPr algn="ctr"/>
            <a:r>
              <a:rPr lang="en-US" sz="1200" dirty="0" smtClean="0">
                <a:latin typeface="+mj-lt"/>
              </a:rPr>
              <a:t>Command 2</a:t>
            </a:r>
          </a:p>
          <a:p>
            <a:pPr algn="ctr"/>
            <a:r>
              <a:rPr lang="en-US" sz="1200" dirty="0" smtClean="0">
                <a:latin typeface="+mj-lt"/>
              </a:rPr>
              <a:t>Command 3</a:t>
            </a:r>
          </a:p>
          <a:p>
            <a:pPr algn="ctr"/>
            <a:r>
              <a:rPr lang="en-US" sz="1200" dirty="0" smtClean="0">
                <a:latin typeface="+mj-lt"/>
              </a:rPr>
              <a:t>Command 4</a:t>
            </a:r>
          </a:p>
          <a:p>
            <a:pPr algn="ctr"/>
            <a:r>
              <a:rPr lang="en-US" sz="1200" dirty="0" smtClean="0">
                <a:latin typeface="+mj-lt"/>
              </a:rPr>
              <a:t>Command 5</a:t>
            </a:r>
            <a:br>
              <a:rPr lang="en-US" sz="1200" dirty="0" smtClean="0">
                <a:latin typeface="+mj-lt"/>
              </a:rPr>
            </a:br>
            <a:r>
              <a:rPr lang="en-US" sz="1200" dirty="0" smtClean="0">
                <a:latin typeface="+mj-lt"/>
              </a:rPr>
              <a:t>Command 6</a:t>
            </a:r>
            <a:br>
              <a:rPr lang="en-US" sz="1200" dirty="0" smtClean="0">
                <a:latin typeface="+mj-lt"/>
              </a:rPr>
            </a:br>
            <a:r>
              <a:rPr lang="en-US" sz="1200" dirty="0" smtClean="0">
                <a:latin typeface="+mj-lt"/>
              </a:rPr>
              <a:t>Command 7</a:t>
            </a:r>
            <a:br>
              <a:rPr lang="en-US" sz="1200" dirty="0" smtClean="0">
                <a:latin typeface="+mj-lt"/>
              </a:rPr>
            </a:br>
            <a:r>
              <a:rPr lang="en-US" sz="1200" dirty="0" smtClean="0">
                <a:latin typeface="+mj-lt"/>
              </a:rPr>
              <a:t>Command 8</a:t>
            </a:r>
            <a:br>
              <a:rPr lang="en-US" sz="1200" dirty="0" smtClean="0">
                <a:latin typeface="+mj-lt"/>
              </a:rPr>
            </a:br>
            <a:r>
              <a:rPr lang="en-US" sz="1200" dirty="0" smtClean="0">
                <a:latin typeface="+mj-lt"/>
              </a:rPr>
              <a:t>Command 9</a:t>
            </a:r>
          </a:p>
          <a:p>
            <a:pPr algn="ctr"/>
            <a:r>
              <a:rPr lang="en-US" sz="1200" dirty="0" smtClean="0">
                <a:latin typeface="+mj-lt"/>
              </a:rPr>
              <a:t>Command 10</a:t>
            </a:r>
          </a:p>
          <a:p>
            <a:pPr algn="ctr"/>
            <a:r>
              <a:rPr lang="en-US" sz="1200" dirty="0">
                <a:latin typeface="+mj-lt"/>
              </a:rPr>
              <a:t>^</a:t>
            </a:r>
            <a:endParaRPr lang="en-US" sz="1200" dirty="0" smtClean="0">
              <a:latin typeface="+mj-lt"/>
            </a:endParaRPr>
          </a:p>
          <a:p>
            <a:pPr algn="ctr"/>
            <a:r>
              <a:rPr lang="en-US" sz="1200" dirty="0" smtClean="0">
                <a:latin typeface="+mj-lt"/>
              </a:rPr>
              <a:t>.</a:t>
            </a:r>
          </a:p>
          <a:p>
            <a:pPr algn="ctr"/>
            <a:r>
              <a:rPr lang="en-US" sz="1200" dirty="0">
                <a:latin typeface="+mj-lt"/>
              </a:rPr>
              <a:t>.</a:t>
            </a:r>
            <a:r>
              <a:rPr lang="en-US" dirty="0" smtClean="0">
                <a:latin typeface="+mj-lt"/>
              </a:rPr>
              <a:t/>
            </a:r>
            <a:br>
              <a:rPr lang="en-US" dirty="0" smtClean="0">
                <a:latin typeface="+mj-lt"/>
              </a:rPr>
            </a:br>
            <a:endParaRPr lang="en-US" dirty="0">
              <a:latin typeface="+mj-lt"/>
            </a:endParaRPr>
          </a:p>
        </p:txBody>
      </p:sp>
      <p:cxnSp>
        <p:nvCxnSpPr>
          <p:cNvPr id="9" name="Elbow Connector 8"/>
          <p:cNvCxnSpPr>
            <a:stCxn id="4" idx="0"/>
            <a:endCxn id="12" idx="0"/>
          </p:cNvCxnSpPr>
          <p:nvPr/>
        </p:nvCxnSpPr>
        <p:spPr>
          <a:xfrm rot="5400000" flipH="1" flipV="1">
            <a:off x="3437164" y="982434"/>
            <a:ext cx="12700" cy="2911928"/>
          </a:xfrm>
          <a:prstGeom prst="bentConnector3">
            <a:avLst>
              <a:gd name="adj1" fmla="val 3171425"/>
            </a:avLst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597728" y="2438398"/>
            <a:ext cx="2590800" cy="6858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+mj-lt"/>
              </a:rPr>
              <a:t>Execute Command</a:t>
            </a:r>
            <a:endParaRPr lang="en-US" sz="1400" dirty="0">
              <a:latin typeface="+mj-lt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597728" y="3733798"/>
            <a:ext cx="2590800" cy="68580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+mj-lt"/>
              </a:rPr>
              <a:t>Wait for Local </a:t>
            </a:r>
            <a:br>
              <a:rPr lang="en-US" sz="1400" dirty="0" smtClean="0">
                <a:latin typeface="+mj-lt"/>
              </a:rPr>
            </a:br>
            <a:r>
              <a:rPr lang="en-US" sz="1400" dirty="0" smtClean="0">
                <a:latin typeface="+mj-lt"/>
              </a:rPr>
              <a:t>Process to Finish*</a:t>
            </a:r>
            <a:endParaRPr lang="en-US" sz="1400" dirty="0">
              <a:latin typeface="+mj-lt"/>
            </a:endParaRPr>
          </a:p>
        </p:txBody>
      </p:sp>
      <p:cxnSp>
        <p:nvCxnSpPr>
          <p:cNvPr id="18" name="Straight Arrow Connector 17"/>
          <p:cNvCxnSpPr>
            <a:stCxn id="12" idx="2"/>
            <a:endCxn id="16" idx="0"/>
          </p:cNvCxnSpPr>
          <p:nvPr/>
        </p:nvCxnSpPr>
        <p:spPr>
          <a:xfrm>
            <a:off x="4893128" y="3124198"/>
            <a:ext cx="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3597728" y="5029200"/>
            <a:ext cx="2590800" cy="685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+mj-lt"/>
              </a:rPr>
              <a:t>Record Output</a:t>
            </a:r>
            <a:endParaRPr lang="en-US" sz="1400" dirty="0">
              <a:latin typeface="+mj-lt"/>
            </a:endParaRPr>
          </a:p>
        </p:txBody>
      </p:sp>
      <p:cxnSp>
        <p:nvCxnSpPr>
          <p:cNvPr id="22" name="Straight Arrow Connector 21"/>
          <p:cNvCxnSpPr>
            <a:stCxn id="16" idx="2"/>
            <a:endCxn id="20" idx="0"/>
          </p:cNvCxnSpPr>
          <p:nvPr/>
        </p:nvCxnSpPr>
        <p:spPr>
          <a:xfrm>
            <a:off x="4893128" y="4419598"/>
            <a:ext cx="0" cy="60960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8" name="Elbow Connector 27"/>
          <p:cNvCxnSpPr>
            <a:endCxn id="4" idx="2"/>
          </p:cNvCxnSpPr>
          <p:nvPr/>
        </p:nvCxnSpPr>
        <p:spPr>
          <a:xfrm rot="10800000">
            <a:off x="1981200" y="5714998"/>
            <a:ext cx="2911928" cy="381002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20" idx="2"/>
          </p:cNvCxnSpPr>
          <p:nvPr/>
        </p:nvCxnSpPr>
        <p:spPr>
          <a:xfrm>
            <a:off x="4893128" y="5715000"/>
            <a:ext cx="0" cy="381001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6781800" y="2057400"/>
            <a:ext cx="1981200" cy="2057398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+mj-lt"/>
              </a:rPr>
              <a:t>Processing Begins when the Deploy button is Clicked.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60242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500"/>
                            </p:stCondLst>
                            <p:childTnLst>
                              <p:par>
                                <p:cTn id="4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 animBg="1"/>
      <p:bldP spid="2" grpId="0"/>
      <p:bldP spid="4" grpId="0" animBg="1"/>
      <p:bldP spid="12" grpId="0" animBg="1"/>
      <p:bldP spid="16" grpId="0" animBg="1"/>
      <p:bldP spid="20" grpId="0" animBg="1"/>
      <p:bldP spid="6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381000"/>
            <a:ext cx="8229600" cy="1600200"/>
          </a:xfrm>
        </p:spPr>
        <p:txBody>
          <a:bodyPr/>
          <a:lstStyle/>
          <a:p>
            <a:r>
              <a:rPr lang="en-US" dirty="0" smtClean="0">
                <a:latin typeface="+mj-lt"/>
              </a:rPr>
              <a:t>Debug Options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828800"/>
            <a:ext cx="4267200" cy="4525963"/>
          </a:xfrm>
        </p:spPr>
        <p:txBody>
          <a:bodyPr/>
          <a:lstStyle/>
          <a:p>
            <a:r>
              <a:rPr lang="en-US" dirty="0" smtClean="0"/>
              <a:t>Show Process Window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Stop DNS Query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Stop All Processing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Stop Current Process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Stop PsExec.exe</a:t>
            </a:r>
          </a:p>
          <a:p>
            <a:endParaRPr lang="en-US" dirty="0" smtClean="0"/>
          </a:p>
        </p:txBody>
      </p:sp>
      <p:sp>
        <p:nvSpPr>
          <p:cNvPr id="4" name="Octagon 3"/>
          <p:cNvSpPr/>
          <p:nvPr/>
        </p:nvSpPr>
        <p:spPr>
          <a:xfrm>
            <a:off x="5638800" y="2209800"/>
            <a:ext cx="2590800" cy="2438400"/>
          </a:xfrm>
          <a:prstGeom prst="octagon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0" scaled="1"/>
            <a:tileRect/>
          </a:gradFill>
          <a:effectLst>
            <a:glow rad="101600">
              <a:schemeClr val="tx1">
                <a:alpha val="6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cap="all" dirty="0" smtClean="0">
                <a:ln w="0"/>
                <a:solidFill>
                  <a:schemeClr val="bg1"/>
                </a:solidFill>
                <a:effectLst>
                  <a:reflection blurRad="12700" stA="50000" endPos="50000" dist="5000" dir="5400000" sy="-100000" rotWithShape="0"/>
                </a:effectLst>
                <a:latin typeface="+mj-lt"/>
              </a:rPr>
              <a:t>Stop</a:t>
            </a:r>
            <a:endParaRPr lang="en-US" sz="4800" b="1" cap="all" dirty="0">
              <a:ln w="0"/>
              <a:solidFill>
                <a:schemeClr val="bg1"/>
              </a:solidFill>
              <a:effectLst>
                <a:reflection blurRad="12700" stA="50000" endPos="50000" dist="5000" dir="5400000" sy="-100000" rotWithShape="0"/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81700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52600"/>
            <a:ext cx="8229600" cy="1600200"/>
          </a:xfrm>
        </p:spPr>
        <p:txBody>
          <a:bodyPr/>
          <a:lstStyle/>
          <a:p>
            <a:r>
              <a:rPr lang="en-US" dirty="0" smtClean="0">
                <a:latin typeface="+mj-lt"/>
              </a:rPr>
              <a:t>Live Demo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18945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304800"/>
            <a:ext cx="8229600" cy="1600200"/>
          </a:xfrm>
        </p:spPr>
        <p:txBody>
          <a:bodyPr/>
          <a:lstStyle/>
          <a:p>
            <a:r>
              <a:rPr lang="en-US" dirty="0" smtClean="0">
                <a:latin typeface="+mj-lt"/>
              </a:rPr>
              <a:t>Tips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/>
          <a:lstStyle/>
          <a:p>
            <a:r>
              <a:rPr lang="en-US" dirty="0" smtClean="0"/>
              <a:t>When deploying some raw commands, the app sometimes hangs and requires a manual abort.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For best results, place executable on a shared folder that is accessible by everyone.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Use don’t wait for each process flag.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Click Deploy to check for missing parameters.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Use batch files that run autonomous executables</a:t>
            </a:r>
            <a:r>
              <a:rPr lang="en-US" dirty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19673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304800"/>
            <a:ext cx="8229600" cy="1600200"/>
          </a:xfrm>
        </p:spPr>
        <p:txBody>
          <a:bodyPr/>
          <a:lstStyle/>
          <a:p>
            <a:r>
              <a:rPr lang="en-US" dirty="0" smtClean="0">
                <a:latin typeface="+mj-lt"/>
              </a:rPr>
              <a:t>What is </a:t>
            </a:r>
            <a:r>
              <a:rPr lang="en-US" dirty="0" err="1" smtClean="0">
                <a:latin typeface="+mj-lt"/>
              </a:rPr>
              <a:t>PsExec</a:t>
            </a:r>
            <a:r>
              <a:rPr lang="en-US" dirty="0" smtClean="0">
                <a:latin typeface="+mj-lt"/>
              </a:rPr>
              <a:t>?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0668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Robust command line utility used to remotely execute processes on Windows based machines. Part of the </a:t>
            </a:r>
            <a:r>
              <a:rPr lang="en-US" dirty="0" err="1" smtClean="0"/>
              <a:t>PsTools</a:t>
            </a:r>
            <a:r>
              <a:rPr lang="en-US" dirty="0" smtClean="0"/>
              <a:t> Suite. Designed </a:t>
            </a:r>
            <a:r>
              <a:rPr lang="en-US" dirty="0"/>
              <a:t>by </a:t>
            </a:r>
            <a:r>
              <a:rPr lang="en-US" dirty="0" smtClean="0"/>
              <a:t>Mark </a:t>
            </a:r>
            <a:r>
              <a:rPr lang="en-US" dirty="0" err="1" smtClean="0"/>
              <a:t>Russinovich</a:t>
            </a:r>
            <a:r>
              <a:rPr lang="en-US" dirty="0" smtClean="0"/>
              <a:t>.</a:t>
            </a:r>
            <a:br>
              <a:rPr lang="en-US" dirty="0" smtClean="0"/>
            </a:b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8708" y="2289039"/>
            <a:ext cx="5636491" cy="3883161"/>
          </a:xfrm>
          <a:prstGeom prst="rect">
            <a:avLst/>
          </a:prstGeom>
          <a:noFill/>
          <a:ln>
            <a:noFill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62257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304800"/>
            <a:ext cx="8229600" cy="1600200"/>
          </a:xfrm>
        </p:spPr>
        <p:txBody>
          <a:bodyPr/>
          <a:lstStyle/>
          <a:p>
            <a:r>
              <a:rPr lang="en-US" dirty="0" smtClean="0">
                <a:latin typeface="+mj-lt"/>
              </a:rPr>
              <a:t>About Easy Deploy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53000"/>
          </a:xfrm>
        </p:spPr>
        <p:txBody>
          <a:bodyPr/>
          <a:lstStyle/>
          <a:p>
            <a:r>
              <a:rPr lang="en-US" dirty="0" smtClean="0"/>
              <a:t>Makes use of </a:t>
            </a:r>
            <a:r>
              <a:rPr lang="en-US" dirty="0" err="1" smtClean="0"/>
              <a:t>PsExec</a:t>
            </a:r>
            <a:r>
              <a:rPr lang="en-US" dirty="0" smtClean="0"/>
              <a:t> more efficient. (Speed)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/>
              <a:t>P</a:t>
            </a:r>
            <a:r>
              <a:rPr lang="en-US" dirty="0" smtClean="0"/>
              <a:t>ackages several tools into one to process </a:t>
            </a:r>
            <a:r>
              <a:rPr lang="en-US" dirty="0" err="1" smtClean="0"/>
              <a:t>PsExec</a:t>
            </a:r>
            <a:r>
              <a:rPr lang="en-US" dirty="0" smtClean="0"/>
              <a:t> Commands. (Modular)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Takes care of all the leg work for you. (Easy)</a:t>
            </a:r>
          </a:p>
          <a:p>
            <a:pPr lvl="1"/>
            <a:r>
              <a:rPr lang="en-US" dirty="0" smtClean="0"/>
              <a:t>Computer list building</a:t>
            </a:r>
          </a:p>
          <a:p>
            <a:pPr lvl="1"/>
            <a:r>
              <a:rPr lang="en-US" dirty="0" smtClean="0"/>
              <a:t>Command building</a:t>
            </a:r>
          </a:p>
          <a:p>
            <a:pPr lvl="1"/>
            <a:r>
              <a:rPr lang="en-US" dirty="0" smtClean="0"/>
              <a:t>Command Execution</a:t>
            </a:r>
          </a:p>
          <a:p>
            <a:pPr lvl="1"/>
            <a:r>
              <a:rPr lang="en-US" dirty="0" smtClean="0"/>
              <a:t>Etc.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Requires </a:t>
            </a:r>
            <a:r>
              <a:rPr lang="en-US" dirty="0" err="1" smtClean="0"/>
              <a:t>.Net</a:t>
            </a:r>
            <a:r>
              <a:rPr lang="en-US" dirty="0" smtClean="0"/>
              <a:t> 4.0 framework.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44889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How it works?</a:t>
            </a:r>
            <a:endParaRPr lang="en-US" dirty="0">
              <a:latin typeface="+mj-l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428999" y="2884713"/>
            <a:ext cx="2253343" cy="1676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+mj-lt"/>
              </a:rPr>
              <a:t>PsExec</a:t>
            </a:r>
            <a:r>
              <a:rPr lang="en-US" dirty="0" smtClean="0">
                <a:latin typeface="+mj-lt"/>
              </a:rPr>
              <a:t/>
            </a:r>
            <a:br>
              <a:rPr lang="en-US" dirty="0" smtClean="0">
                <a:latin typeface="+mj-lt"/>
              </a:rPr>
            </a:br>
            <a:endParaRPr lang="en-US" dirty="0" smtClean="0">
              <a:latin typeface="+mj-lt"/>
            </a:endParaRPr>
          </a:p>
          <a:p>
            <a:pPr algn="ctr"/>
            <a:r>
              <a:rPr lang="en-US" sz="1200" dirty="0" smtClean="0">
                <a:latin typeface="+mj-lt"/>
              </a:rPr>
              <a:t>Command Line</a:t>
            </a:r>
            <a:endParaRPr lang="en-US" sz="1200" dirty="0">
              <a:latin typeface="+mj-l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019800" y="3113314"/>
            <a:ext cx="2286000" cy="1219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+mj-lt"/>
              </a:rPr>
              <a:t>Connectivity</a:t>
            </a:r>
            <a:br>
              <a:rPr lang="en-US" sz="1200" dirty="0" smtClean="0">
                <a:latin typeface="+mj-lt"/>
              </a:rPr>
            </a:br>
            <a:r>
              <a:rPr lang="en-US" sz="1200" dirty="0" smtClean="0">
                <a:latin typeface="+mj-lt"/>
              </a:rPr>
              <a:t>Authentication</a:t>
            </a:r>
            <a:br>
              <a:rPr lang="en-US" sz="1200" dirty="0" smtClean="0">
                <a:latin typeface="+mj-lt"/>
              </a:rPr>
            </a:br>
            <a:r>
              <a:rPr lang="en-US" sz="1200" dirty="0" smtClean="0">
                <a:latin typeface="+mj-lt"/>
              </a:rPr>
              <a:t>Remote Process Execution</a:t>
            </a:r>
            <a:endParaRPr lang="en-US" sz="1200" dirty="0">
              <a:latin typeface="+mj-lt"/>
            </a:endParaRPr>
          </a:p>
        </p:txBody>
      </p:sp>
      <p:cxnSp>
        <p:nvCxnSpPr>
          <p:cNvPr id="9" name="Straight Arrow Connector 8"/>
          <p:cNvCxnSpPr>
            <a:stCxn id="7" idx="3"/>
            <a:endCxn id="13" idx="1"/>
          </p:cNvCxnSpPr>
          <p:nvPr/>
        </p:nvCxnSpPr>
        <p:spPr>
          <a:xfrm>
            <a:off x="5682342" y="3722913"/>
            <a:ext cx="337458" cy="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ound Diagonal Corner Rectangle 31"/>
          <p:cNvSpPr/>
          <p:nvPr/>
        </p:nvSpPr>
        <p:spPr>
          <a:xfrm>
            <a:off x="478971" y="2579913"/>
            <a:ext cx="2438400" cy="2286000"/>
          </a:xfrm>
          <a:prstGeom prst="round2Diag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+mj-lt"/>
              </a:rPr>
              <a:t>Easy </a:t>
            </a:r>
            <a:r>
              <a:rPr lang="en-US" dirty="0" smtClean="0">
                <a:latin typeface="+mj-lt"/>
              </a:rPr>
              <a:t>Deploy</a:t>
            </a:r>
          </a:p>
          <a:p>
            <a:pPr algn="ctr"/>
            <a:endParaRPr lang="en-US" dirty="0" smtClean="0">
              <a:latin typeface="+mj-lt"/>
            </a:endParaRPr>
          </a:p>
          <a:p>
            <a:pPr algn="ctr"/>
            <a:r>
              <a:rPr lang="en-US" sz="1200" dirty="0" smtClean="0">
                <a:latin typeface="+mj-lt"/>
              </a:rPr>
              <a:t>GUI</a:t>
            </a:r>
          </a:p>
          <a:p>
            <a:pPr algn="ctr"/>
            <a:r>
              <a:rPr lang="en-US" sz="1200" dirty="0" smtClean="0">
                <a:latin typeface="+mj-lt"/>
              </a:rPr>
              <a:t>Managed Use of </a:t>
            </a:r>
            <a:r>
              <a:rPr lang="en-US" sz="1200" dirty="0" err="1" smtClean="0">
                <a:latin typeface="+mj-lt"/>
              </a:rPr>
              <a:t>PsExec</a:t>
            </a:r>
            <a:r>
              <a:rPr lang="en-US" sz="1200" dirty="0" smtClean="0">
                <a:latin typeface="+mj-lt"/>
              </a:rPr>
              <a:t/>
            </a:r>
            <a:br>
              <a:rPr lang="en-US" sz="1200" dirty="0" smtClean="0">
                <a:latin typeface="+mj-lt"/>
              </a:rPr>
            </a:br>
            <a:r>
              <a:rPr lang="en-US" sz="1200" dirty="0" smtClean="0">
                <a:latin typeface="+mj-lt"/>
              </a:rPr>
              <a:t>Process Management</a:t>
            </a:r>
          </a:p>
          <a:p>
            <a:pPr algn="ctr"/>
            <a:endParaRPr lang="en-US" sz="1200" dirty="0">
              <a:latin typeface="+mj-lt"/>
            </a:endParaRPr>
          </a:p>
        </p:txBody>
      </p:sp>
      <p:cxnSp>
        <p:nvCxnSpPr>
          <p:cNvPr id="34" name="Straight Arrow Connector 33"/>
          <p:cNvCxnSpPr>
            <a:stCxn id="32" idx="0"/>
            <a:endCxn id="7" idx="1"/>
          </p:cNvCxnSpPr>
          <p:nvPr/>
        </p:nvCxnSpPr>
        <p:spPr>
          <a:xfrm>
            <a:off x="2917371" y="3722913"/>
            <a:ext cx="511628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4972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13" grpId="0" animBg="1"/>
      <p:bldP spid="3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304800"/>
            <a:ext cx="8229600" cy="1600200"/>
          </a:xfrm>
        </p:spPr>
        <p:txBody>
          <a:bodyPr/>
          <a:lstStyle/>
          <a:p>
            <a:r>
              <a:rPr lang="en-US" dirty="0" smtClean="0">
                <a:latin typeface="+mj-lt"/>
              </a:rPr>
              <a:t>Features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51037"/>
            <a:ext cx="8229600" cy="4525963"/>
          </a:xfrm>
        </p:spPr>
        <p:txBody>
          <a:bodyPr/>
          <a:lstStyle/>
          <a:p>
            <a:r>
              <a:rPr lang="en-US" dirty="0" smtClean="0"/>
              <a:t>Custom Computer List Building</a:t>
            </a:r>
          </a:p>
          <a:p>
            <a:endParaRPr lang="en-US" dirty="0"/>
          </a:p>
          <a:p>
            <a:r>
              <a:rPr lang="en-US" dirty="0" smtClean="0"/>
              <a:t>Redirected Output Capture (Reports)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Process Manager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Debug Options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06746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304800"/>
            <a:ext cx="8229600" cy="1600200"/>
          </a:xfrm>
        </p:spPr>
        <p:txBody>
          <a:bodyPr/>
          <a:lstStyle/>
          <a:p>
            <a:r>
              <a:rPr lang="en-US" dirty="0" smtClean="0">
                <a:latin typeface="+mj-lt"/>
              </a:rPr>
              <a:t>Computer Lists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79637"/>
            <a:ext cx="4800600" cy="4068763"/>
          </a:xfrm>
        </p:spPr>
        <p:txBody>
          <a:bodyPr/>
          <a:lstStyle/>
          <a:p>
            <a:r>
              <a:rPr lang="en-US" dirty="0" smtClean="0"/>
              <a:t>DNS </a:t>
            </a:r>
            <a:r>
              <a:rPr lang="en-US" dirty="0" smtClean="0"/>
              <a:t>Query (IP Scanner)</a:t>
            </a:r>
            <a:r>
              <a:rPr lang="en-US" dirty="0"/>
              <a:t/>
            </a:r>
            <a:br>
              <a:rPr lang="en-US" dirty="0"/>
            </a:br>
            <a:endParaRPr lang="en-US" dirty="0" smtClean="0"/>
          </a:p>
          <a:p>
            <a:r>
              <a:rPr lang="en-US" dirty="0" smtClean="0"/>
              <a:t>List Builder Tool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Active Directory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Open/Save Lists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42942">
            <a:off x="5030546" y="1835276"/>
            <a:ext cx="3125846" cy="2344385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573283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33600"/>
            <a:ext cx="8229600" cy="1600200"/>
          </a:xfrm>
        </p:spPr>
        <p:txBody>
          <a:bodyPr/>
          <a:lstStyle/>
          <a:p>
            <a:r>
              <a:rPr lang="en-US" dirty="0" smtClean="0">
                <a:latin typeface="+mj-lt"/>
              </a:rPr>
              <a:t>Computer Lists</a:t>
            </a:r>
            <a:br>
              <a:rPr lang="en-US" dirty="0" smtClean="0">
                <a:latin typeface="+mj-lt"/>
              </a:rPr>
            </a:br>
            <a:r>
              <a:rPr lang="en-US" dirty="0" smtClean="0">
                <a:latin typeface="+mj-lt"/>
              </a:rPr>
              <a:t>Demo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05965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600200"/>
          </a:xfrm>
        </p:spPr>
        <p:txBody>
          <a:bodyPr/>
          <a:lstStyle/>
          <a:p>
            <a:r>
              <a:rPr lang="en-US" dirty="0" smtClean="0">
                <a:latin typeface="+mj-lt"/>
              </a:rPr>
              <a:t>Output Reports 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1"/>
            <a:ext cx="5105400" cy="3657599"/>
          </a:xfrm>
        </p:spPr>
        <p:txBody>
          <a:bodyPr>
            <a:normAutofit/>
          </a:bodyPr>
          <a:lstStyle/>
          <a:p>
            <a:r>
              <a:rPr lang="en-US" dirty="0" smtClean="0"/>
              <a:t>Output Redirection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Process Start Reporting</a:t>
            </a:r>
            <a:r>
              <a:rPr lang="en-US" dirty="0"/>
              <a:t/>
            </a:r>
            <a:br>
              <a:rPr lang="en-US" dirty="0"/>
            </a:br>
            <a:endParaRPr lang="en-US" dirty="0" smtClean="0"/>
          </a:p>
          <a:p>
            <a:r>
              <a:rPr lang="en-US" dirty="0" smtClean="0"/>
              <a:t>MSI Success Reports</a:t>
            </a:r>
            <a:r>
              <a:rPr lang="en-US" dirty="0"/>
              <a:t/>
            </a:r>
            <a:br>
              <a:rPr lang="en-US" dirty="0"/>
            </a:br>
            <a:endParaRPr lang="en-US" dirty="0" smtClean="0"/>
          </a:p>
          <a:p>
            <a:r>
              <a:rPr lang="en-US" dirty="0" smtClean="0"/>
              <a:t>Raw </a:t>
            </a:r>
            <a:r>
              <a:rPr lang="en-US" dirty="0" err="1" smtClean="0"/>
              <a:t>PsExec</a:t>
            </a:r>
            <a:r>
              <a:rPr lang="en-US" dirty="0" smtClean="0"/>
              <a:t> Output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3581400"/>
            <a:ext cx="3590407" cy="224759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31323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0"/>
            <a:ext cx="8229600" cy="1447800"/>
          </a:xfrm>
        </p:spPr>
        <p:txBody>
          <a:bodyPr/>
          <a:lstStyle/>
          <a:p>
            <a:r>
              <a:rPr lang="en-US" dirty="0" smtClean="0">
                <a:latin typeface="+mj-lt"/>
              </a:rPr>
              <a:t>Process Reports</a:t>
            </a:r>
            <a:br>
              <a:rPr lang="en-US" dirty="0" smtClean="0">
                <a:latin typeface="+mj-lt"/>
              </a:rPr>
            </a:br>
            <a:r>
              <a:rPr lang="en-US" dirty="0" smtClean="0">
                <a:latin typeface="+mj-lt"/>
              </a:rPr>
              <a:t>Window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86792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615</TotalTime>
  <Words>148</Words>
  <Application>Microsoft Office PowerPoint</Application>
  <PresentationFormat>On-screen Show (4:3)</PresentationFormat>
  <Paragraphs>85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Century Gothic</vt:lpstr>
      <vt:lpstr>Courier New</vt:lpstr>
      <vt:lpstr>Palatino Linotype</vt:lpstr>
      <vt:lpstr>Executive</vt:lpstr>
      <vt:lpstr>Easy Deploy </vt:lpstr>
      <vt:lpstr>What is PsExec?</vt:lpstr>
      <vt:lpstr>About Easy Deploy</vt:lpstr>
      <vt:lpstr>How it works?</vt:lpstr>
      <vt:lpstr>Features</vt:lpstr>
      <vt:lpstr>Computer Lists</vt:lpstr>
      <vt:lpstr>Computer Lists Demo</vt:lpstr>
      <vt:lpstr>Output Reports </vt:lpstr>
      <vt:lpstr>Process Reports Window</vt:lpstr>
      <vt:lpstr>Process Manager</vt:lpstr>
      <vt:lpstr>Debug Options</vt:lpstr>
      <vt:lpstr>Live Demo</vt:lpstr>
      <vt:lpstr>Tips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PsExec Easy Deploy</dc:title>
  <dc:creator>Andy S. Amaya</dc:creator>
  <cp:lastModifiedBy>Microsoft account</cp:lastModifiedBy>
  <cp:revision>32</cp:revision>
  <dcterms:created xsi:type="dcterms:W3CDTF">2012-03-21T17:25:26Z</dcterms:created>
  <dcterms:modified xsi:type="dcterms:W3CDTF">2015-02-16T22:19:56Z</dcterms:modified>
</cp:coreProperties>
</file>